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410" r:id="rId3"/>
    <p:sldId id="2411" r:id="rId5"/>
    <p:sldId id="2412" r:id="rId6"/>
    <p:sldId id="2503" r:id="rId7"/>
    <p:sldId id="2502" r:id="rId8"/>
    <p:sldId id="2504" r:id="rId9"/>
    <p:sldId id="2467" r:id="rId10"/>
    <p:sldId id="2396" r:id="rId11"/>
    <p:sldId id="2397" r:id="rId12"/>
    <p:sldId id="2435" r:id="rId13"/>
    <p:sldId id="2398" r:id="rId14"/>
    <p:sldId id="2399" r:id="rId15"/>
    <p:sldId id="2400" r:id="rId16"/>
    <p:sldId id="2427" r:id="rId17"/>
    <p:sldId id="2428" r:id="rId18"/>
    <p:sldId id="2401" r:id="rId19"/>
    <p:sldId id="2431" r:id="rId20"/>
    <p:sldId id="2432" r:id="rId21"/>
    <p:sldId id="2541" r:id="rId22"/>
    <p:sldId id="2429" r:id="rId23"/>
    <p:sldId id="2433" r:id="rId24"/>
    <p:sldId id="2404" r:id="rId25"/>
    <p:sldId id="2405" r:id="rId26"/>
    <p:sldId id="2434" r:id="rId27"/>
    <p:sldId id="2542" r:id="rId28"/>
    <p:sldId id="2407" r:id="rId29"/>
    <p:sldId id="2436" r:id="rId30"/>
    <p:sldId id="2546" r:id="rId31"/>
    <p:sldId id="2437" r:id="rId32"/>
    <p:sldId id="2408" r:id="rId33"/>
    <p:sldId id="2438" r:id="rId34"/>
  </p:sldIdLst>
  <p:sldSz cx="9144000" cy="5143500" type="screen16x9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1C71149-82AD-4AD0-83CB-2BDE22B83051}">
          <p14:sldIdLst>
            <p14:sldId id="2410"/>
            <p14:sldId id="2411"/>
            <p14:sldId id="2412"/>
            <p14:sldId id="2503"/>
            <p14:sldId id="2502"/>
            <p14:sldId id="2504"/>
            <p14:sldId id="2467"/>
            <p14:sldId id="2396"/>
            <p14:sldId id="2397"/>
            <p14:sldId id="2435"/>
            <p14:sldId id="2398"/>
            <p14:sldId id="2399"/>
            <p14:sldId id="2400"/>
            <p14:sldId id="2427"/>
            <p14:sldId id="2428"/>
            <p14:sldId id="2401"/>
            <p14:sldId id="2431"/>
            <p14:sldId id="2432"/>
            <p14:sldId id="2541"/>
            <p14:sldId id="2429"/>
            <p14:sldId id="2433"/>
            <p14:sldId id="2404"/>
            <p14:sldId id="2405"/>
            <p14:sldId id="2434"/>
            <p14:sldId id="2542"/>
            <p14:sldId id="2407"/>
            <p14:sldId id="2436"/>
            <p14:sldId id="2546"/>
            <p14:sldId id="2437"/>
            <p14:sldId id="2408"/>
            <p14:sldId id="2438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gs" Target="tags/tag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tags/tag1.xml><?xml version="1.0" encoding="utf-8"?>
<p:tagLst xmlns:p="http://schemas.openxmlformats.org/presentationml/2006/main">
  <p:tag name="COMMONDATA" val="eyJoZGlkIjoiYjk5ODM0YmMxOWJiYWQyNDU4MGIzYWRmYTA0ZmI5NDcifQ=="/>
</p:tagLst>
</file>