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slide" Target="../slides/slide12.xml"/><Relationship Id="rId6" Type="http://schemas.openxmlformats.org/officeDocument/2006/relationships/slide" Target="../slides/slide5.xml"/><Relationship Id="rId5" Type="http://schemas.openxmlformats.org/officeDocument/2006/relationships/image" Target="../media/image2.png"/><Relationship Id="rId4" Type="http://schemas.openxmlformats.org/officeDocument/2006/relationships/slide" Target="../slides/slide1.xml"/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slide" Target="../slides/slide12.xml"/><Relationship Id="rId6" Type="http://schemas.openxmlformats.org/officeDocument/2006/relationships/slide" Target="../slides/slide2.xml"/><Relationship Id="rId5" Type="http://schemas.openxmlformats.org/officeDocument/2006/relationships/image" Target="../media/image2.png"/><Relationship Id="rId4" Type="http://schemas.openxmlformats.org/officeDocument/2006/relationships/slide" Target="../slides/slide1.xml"/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.emf"/><Relationship Id="rId3" Type="http://schemas.openxmlformats.org/officeDocument/2006/relationships/package" Target="../embeddings/Document1.docx"/><Relationship Id="rId2" Type="http://schemas.openxmlformats.org/officeDocument/2006/relationships/slide" Target="slide3.xml"/><Relationship Id="rId1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.emf"/><Relationship Id="rId3" Type="http://schemas.openxmlformats.org/officeDocument/2006/relationships/package" Target="../embeddings/Document2.docx"/><Relationship Id="rId2" Type="http://schemas.openxmlformats.org/officeDocument/2006/relationships/slide" Target="slide3.xml"/><Relationship Id="rId1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5.emf"/><Relationship Id="rId4" Type="http://schemas.openxmlformats.org/officeDocument/2006/relationships/package" Target="../embeddings/Document3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6.emf"/><Relationship Id="rId4" Type="http://schemas.openxmlformats.org/officeDocument/2006/relationships/package" Target="../embeddings/Document4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7.emf"/><Relationship Id="rId4" Type="http://schemas.openxmlformats.org/officeDocument/2006/relationships/package" Target="../embeddings/Document5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8.emf"/><Relationship Id="rId4" Type="http://schemas.openxmlformats.org/officeDocument/2006/relationships/package" Target="../embeddings/Document6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7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9.emf"/><Relationship Id="rId4" Type="http://schemas.openxmlformats.org/officeDocument/2006/relationships/package" Target="../embeddings/Document7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8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0.emf"/><Relationship Id="rId4" Type="http://schemas.openxmlformats.org/officeDocument/2006/relationships/package" Target="../embeddings/Document8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9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1.emf"/><Relationship Id="rId4" Type="http://schemas.openxmlformats.org/officeDocument/2006/relationships/package" Target="../embeddings/Document9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0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2.emf"/><Relationship Id="rId4" Type="http://schemas.openxmlformats.org/officeDocument/2006/relationships/package" Target="../embeddings/Document10.docx"/><Relationship Id="rId3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1.vml"/><Relationship Id="rId6" Type="http://schemas.openxmlformats.org/officeDocument/2006/relationships/slideLayout" Target="../slideLayouts/slideLayout14.xml"/><Relationship Id="rId5" Type="http://schemas.openxmlformats.org/officeDocument/2006/relationships/slide" Target="slide13.xml"/><Relationship Id="rId4" Type="http://schemas.openxmlformats.org/officeDocument/2006/relationships/slide" Target="slide7.xml"/><Relationship Id="rId3" Type="http://schemas.openxmlformats.org/officeDocument/2006/relationships/slide" Target="slide4.xml"/><Relationship Id="rId2" Type="http://schemas.openxmlformats.org/officeDocument/2006/relationships/image" Target="../media/image13.emf"/><Relationship Id="rId1" Type="http://schemas.openxmlformats.org/officeDocument/2006/relationships/package" Target="../embeddings/Document11.docx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2.v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14.emf"/><Relationship Id="rId3" Type="http://schemas.openxmlformats.org/officeDocument/2006/relationships/package" Target="../embeddings/Document12.docx"/><Relationship Id="rId2" Type="http://schemas.openxmlformats.org/officeDocument/2006/relationships/slide" Target="slide13.xml"/><Relationship Id="rId1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3.v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15.emf"/><Relationship Id="rId3" Type="http://schemas.openxmlformats.org/officeDocument/2006/relationships/package" Target="../embeddings/Document13.docx"/><Relationship Id="rId2" Type="http://schemas.openxmlformats.org/officeDocument/2006/relationships/slide" Target="slide13.xml"/><Relationship Id="rId1" Type="http://schemas.openxmlformats.org/officeDocument/2006/relationships/slide" Target="slide4.xml"/></Relationships>
</file>